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70" r:id="rId4"/>
    <p:sldId id="273" r:id="rId5"/>
    <p:sldId id="276" r:id="rId6"/>
    <p:sldId id="277" r:id="rId7"/>
    <p:sldId id="275" r:id="rId8"/>
    <p:sldId id="272" r:id="rId9"/>
    <p:sldId id="274" r:id="rId10"/>
    <p:sldId id="260" r:id="rId11"/>
    <p:sldId id="269" r:id="rId12"/>
    <p:sldId id="265" r:id="rId13"/>
    <p:sldId id="282" r:id="rId14"/>
    <p:sldId id="280" r:id="rId15"/>
    <p:sldId id="285" r:id="rId16"/>
    <p:sldId id="286" r:id="rId17"/>
    <p:sldId id="283" r:id="rId18"/>
    <p:sldId id="284" r:id="rId19"/>
    <p:sldId id="264" r:id="rId20"/>
    <p:sldId id="258" r:id="rId21"/>
    <p:sldId id="267" r:id="rId22"/>
    <p:sldId id="263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95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47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54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81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22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2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31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45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7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AB5C6F-A61B-4835-A22C-8E98B2A066B8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2AD8211-58CA-43EC-A66C-1DB87122B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14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台灣棒球</a:t>
            </a:r>
            <a:endParaRPr lang="zh-TW" altLang="en-US" dirty="0">
              <a:solidFill>
                <a:schemeClr val="bg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54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89" t="14808" r="57357" b="40267"/>
          <a:stretch/>
        </p:blipFill>
        <p:spPr>
          <a:xfrm>
            <a:off x="2379978" y="1581664"/>
            <a:ext cx="7266530" cy="5041557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台東職棒球員總名單 ─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686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1" t="60388" r="56755" b="5864"/>
          <a:stretch/>
        </p:blipFill>
        <p:spPr>
          <a:xfrm>
            <a:off x="2379978" y="2141842"/>
            <a:ext cx="7266530" cy="378729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台東職棒球員總名單 ─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974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9476" y="288324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級棒球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246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301579" y="656941"/>
            <a:ext cx="9761837" cy="87856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級棒球成績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67715" y="1975022"/>
            <a:ext cx="9829800" cy="1229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三級棒球指的是台灣的青少棒組成的棒球隊。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三級棒球屢次為台灣棒球在國際賽事上發光發熱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，在過去台灣棒球歷史裡可說是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司空見慣。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05602"/>
              </p:ext>
            </p:extLst>
          </p:nvPr>
        </p:nvGraphicFramePr>
        <p:xfrm>
          <a:off x="891230" y="4612296"/>
          <a:ext cx="1058253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684"/>
                <a:gridCol w="3156637"/>
                <a:gridCol w="3064476"/>
                <a:gridCol w="3194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比賽名稱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世界盃少棒錦標賽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 台南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U15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亞洲青少棒錦標賽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 深圳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U18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世界杯青棒錦標賽</a:t>
                      </a:r>
                      <a:endParaRPr lang="en-US" altLang="zh-TW" sz="1800" b="1" kern="1200" dirty="0" smtClean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韓國 釜山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冠軍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亞軍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冠軍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1167715" y="3873844"/>
            <a:ext cx="4676003" cy="574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級棒球成績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371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301579" y="656941"/>
            <a:ext cx="9761837" cy="878566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U12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世界盃少棒錦標賽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67715" y="1975022"/>
            <a:ext cx="9829800" cy="405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由世界棒壘球聯盟主辦，參賽選手年齡限制為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歲以下。首屆賽事於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。每兩年舉行一次。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年台灣名次為：第一名</a:t>
            </a: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年台灣名次為：第二名</a:t>
            </a: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台灣名次為：第二名</a:t>
            </a: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名次為：第二名</a:t>
            </a: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台灣名次為：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41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301579" y="656941"/>
            <a:ext cx="9761837" cy="878566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U15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亞洲青少棒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錦標賽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67715" y="1975022"/>
            <a:ext cx="9829800" cy="405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由亞洲棒球總會所主辦的亞洲地區青少棒賽事，參加的選手限於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年開始舉行第一屆的賽事，每兩年舉辦一屆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台灣名次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年台灣名次為：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名次為：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年台灣名次為：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年台灣名次為：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年台灣名次為：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95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301579" y="656941"/>
            <a:ext cx="9761837" cy="878566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U15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亞洲青少棒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錦標賽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67715" y="1975022"/>
            <a:ext cx="9829800" cy="405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名次為：第二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名次為：第二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名次為：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台灣名次為：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16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301579" y="656941"/>
            <a:ext cx="9761837" cy="878566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U18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世界杯青棒錦標賽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67715" y="1975022"/>
            <a:ext cx="9829800" cy="405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320115" y="2127422"/>
            <a:ext cx="9829800" cy="405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由世界棒壘球聯盟所主辦的國際棒球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比賽，參加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的選手限於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歲。從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年開始舉辦，每年舉行一次，自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年起，每兩年舉行一次，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年將從原本的九局制改為七局制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台灣參加過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次比賽，共獲得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面金牌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面銀牌、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銅牌。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892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301579" y="656941"/>
            <a:ext cx="9761837" cy="878566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U23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世界盃棒球賽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67714" y="1975022"/>
            <a:ext cx="10126361" cy="405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U21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世界盃棒球賽，每兩年舉辦一次，今年因疫情取消。改為明年舉辦。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舉行，各國代表隊在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人名單中最多可選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歲之間的球員，其中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位可同時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上場。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年台灣名次為：第一名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年台灣名次為：第七名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台灣名次為：第五名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781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9476" y="288324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WBSC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世界棒壘球聯盟排名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891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9476" y="288324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來自台東的傑出棒球選手</a:t>
            </a:r>
          </a:p>
        </p:txBody>
      </p:sp>
    </p:spTree>
    <p:extLst>
      <p:ext uri="{BB962C8B-B14F-4D97-AF65-F5344CB8AC3E}">
        <p14:creationId xmlns:p14="http://schemas.microsoft.com/office/powerpoint/2010/main" val="354709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WBSC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世界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棒壘球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聯盟 ─ 全球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813" t="34572" r="49846" b="28166"/>
          <a:stretch/>
        </p:blipFill>
        <p:spPr>
          <a:xfrm>
            <a:off x="6571398" y="2172749"/>
            <a:ext cx="5324040" cy="37391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55026" y="4934466"/>
            <a:ext cx="5140412" cy="4777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60623" y="3342503"/>
            <a:ext cx="5620264" cy="1171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WBSC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世界棒壘球聯盟的排名為第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3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9414" t="39690" r="45016" b="23464"/>
          <a:stretch/>
        </p:blipFill>
        <p:spPr>
          <a:xfrm>
            <a:off x="6571398" y="2172749"/>
            <a:ext cx="5324040" cy="37391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WBSC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世界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棒壘球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聯盟 ─ 亞洲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3212" y="4496418"/>
            <a:ext cx="5140412" cy="4777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60623" y="3342503"/>
            <a:ext cx="5620264" cy="1171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WBSC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世界棒壘球聯盟的亞洲排名第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，甚至贏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過中國，中國佔全球第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4212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WBSC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世界棒壘球聯盟戰績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60623" y="2125362"/>
            <a:ext cx="5620264" cy="351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年世界棒球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強賽的複賽，中華隊在日本千葉海洋球場對決南韓隊，台灣以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擊敗南韓，創下我國在一級賽事中面對南韓贏球差距最大的一戰，也讓南韓一分未得之紀錄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強棒球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賽中華隊在複賽最終成績為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敗，以第五名作收，而這也是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中華隊在近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年來於國際一級賽事中的最佳戰績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4079" r="6629" b="-1"/>
          <a:stretch/>
        </p:blipFill>
        <p:spPr>
          <a:xfrm>
            <a:off x="6829168" y="1965960"/>
            <a:ext cx="4860324" cy="32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19152" y="656941"/>
            <a:ext cx="7144264" cy="87856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中華職棒全壘打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王 ─ 張泰山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1" y="1535507"/>
            <a:ext cx="2775010" cy="3957693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995351" y="1804086"/>
            <a:ext cx="7068065" cy="368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全壘打數：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289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泰山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逐漸展露攻守俱佳的優秀球員特質，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多次榮獲月份打擊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MVP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、年度金手套獎三壘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手。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歲瘋狂打擊的年輕小伙子，一場比賽輕鬆轟出兩、三支全壘打，到現在站穩中華職棒的頭號全壘打高手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地位。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「張泰山」三個字代表著「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紀錄締造者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，註定在台灣棒球史上留下重要的一席之地。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28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19152" y="656941"/>
            <a:ext cx="7646772" cy="878566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中華職棒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全壘打王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─ 林智勝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95351" y="1804086"/>
            <a:ext cx="7068065" cy="368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全壘打數：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283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中華職棒新球季於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日開打，除了「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千安百轟百盜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」之外，林智勝改寫張泰山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轟的中職紀錄，也近在眼前，甚至有機會成為中職史上首名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轟打者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去年林智勝重回先發陣容，出賽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場、敲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轟，生涯第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次單季超過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轟，累積全壘打達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支；他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曾在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年拿下單季全壘打王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-69" r="11711" b="15"/>
          <a:stretch/>
        </p:blipFill>
        <p:spPr>
          <a:xfrm>
            <a:off x="643691" y="1535507"/>
            <a:ext cx="2775010" cy="39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5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19152" y="656941"/>
            <a:ext cx="7144264" cy="878566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旅日陽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大哥 ─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陽耀勳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95351" y="1804086"/>
            <a:ext cx="7068065" cy="368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打擊不錯的陽耀勳曾以外野手身分數次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入選成棒國家代表隊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。曾效力於日本職棒軟銀隊、美國職棒海盜隊，守備位置為外野手。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曾獲得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中華職棒明星賽、中華職棒全壘打大賽冠軍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1" y="1535507"/>
            <a:ext cx="2775010" cy="39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7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19152" y="656941"/>
            <a:ext cx="7144264" cy="878566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旅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日二哥 ─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陽耀勳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95351" y="1804086"/>
            <a:ext cx="7274011" cy="368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與哥哥陽耀勳、弟弟陽岱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鋼是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有名的旅日三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兄弟。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年福岡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六大學野球聯盟秋季賽盜壘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年第一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位加盟四國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九州棒球聯盟的台灣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球員。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年協會盃全國成棒年度大賽 打擊獎第一名（打擊率：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0.550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）、打點獎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目前擔任中華職棒富邦悍將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隊日文翻譯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5414"/>
          <a:stretch/>
        </p:blipFill>
        <p:spPr>
          <a:xfrm>
            <a:off x="643691" y="1535506"/>
            <a:ext cx="2775010" cy="39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19152" y="656941"/>
            <a:ext cx="7144264" cy="87856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旅日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鬥士 ─ 陽岱鋼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95351" y="1804086"/>
            <a:ext cx="7068065" cy="368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全壘打數：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年，他以高校生選秀第一指名加入日職，創下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台灣人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的最高指名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目前效力於日本職棒讀賣巨人隊的球員，守備位置為外野手，曾於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年球季效力北海道日本火腿鬥士隊期間成為火腿隊史上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首位聯盟盜壘王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年，他獲由臺灣教育部體育署、中華奧林匹克委員會、中華民國體育運動總會所主辦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年度運動精英獎的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「最佳男運動員獎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1" y="1543745"/>
            <a:ext cx="2775010" cy="39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19152" y="656941"/>
            <a:ext cx="7144264" cy="87856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誠泰三本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柱的三毛 ─ 林英傑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95351" y="1804086"/>
            <a:ext cx="7068065" cy="368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泰時期與隊友林恩宇、許竹見成為球隊中的「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誠泰三本柱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年首度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代表高屏雷公隊先發出賽，以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天的年紀為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台灣職棒史上最年輕的先發投手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戰兄弟象隊三振王勝偉，達成中職生涯第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次奪三振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Lamigo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桃猿隊達成生涯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投球局數。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1" y="1535507"/>
            <a:ext cx="2775728" cy="39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0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19152" y="656941"/>
            <a:ext cx="7144264" cy="87856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第一指名顏值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最高─ 蘇智傑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95351" y="1804086"/>
            <a:ext cx="7068065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全壘打數：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曾獲得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中華職棒明星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MVP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、台灣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大賽優秀球員獎、中華職棒外野手最佳十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等獎項。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學生時期因作息規律，素有「軍人」之外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號。於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年季中選秀被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隊以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第一輪第一順位選進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，為該次選秀狀元，而此選擇被領隊蘇泰安稱為「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顏值最高的選擇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蘇智傑在選秀會前即被認為是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「選秀狀元大熱門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曾在國家隊任客座教練的克魯茲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(Tommy Cruz)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評價其為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「全能打者」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1" y="1535507"/>
            <a:ext cx="2775010" cy="39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81535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自訂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143F6A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406</TotalTime>
  <Words>1289</Words>
  <Application>Microsoft Office PowerPoint</Application>
  <PresentationFormat>寬螢幕</PresentationFormat>
  <Paragraphs>91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微軟正黑體</vt:lpstr>
      <vt:lpstr>新細明體</vt:lpstr>
      <vt:lpstr>Corbel</vt:lpstr>
      <vt:lpstr>基礎</vt:lpstr>
      <vt:lpstr>台灣棒球</vt:lpstr>
      <vt:lpstr>來自台東的傑出棒球選手</vt:lpstr>
      <vt:lpstr>中華職棒全壘打王 ─ 張泰山</vt:lpstr>
      <vt:lpstr>新中華職棒全壘打王 ─ 林智勝</vt:lpstr>
      <vt:lpstr>旅日陽大哥 ─ 陽耀勳</vt:lpstr>
      <vt:lpstr>旅日二哥 ─ 陽耀勳</vt:lpstr>
      <vt:lpstr>旅日K鬥士 ─ 陽岱鋼</vt:lpstr>
      <vt:lpstr>誠泰三本柱的三毛 ─ 林英傑</vt:lpstr>
      <vt:lpstr>第一指名顏值最高─ 蘇智傑</vt:lpstr>
      <vt:lpstr>台東職棒球員總名單 ─ 1</vt:lpstr>
      <vt:lpstr>台東職棒球員總名單 ─ 2</vt:lpstr>
      <vt:lpstr>台灣3級棒球</vt:lpstr>
      <vt:lpstr>台灣3級棒球成績</vt:lpstr>
      <vt:lpstr>U12世界盃少棒錦標賽</vt:lpstr>
      <vt:lpstr>U15亞洲青少棒錦標賽</vt:lpstr>
      <vt:lpstr>U15亞洲青少棒錦標賽</vt:lpstr>
      <vt:lpstr>U18世界杯青棒錦標賽</vt:lpstr>
      <vt:lpstr>U23世界盃棒球賽</vt:lpstr>
      <vt:lpstr>WBSC世界棒壘球聯盟排名</vt:lpstr>
      <vt:lpstr>WBSC 世界棒壘球聯盟 ─ 全球</vt:lpstr>
      <vt:lpstr>WBSC 世界棒壘球聯盟 ─ 亞洲</vt:lpstr>
      <vt:lpstr>WBSC 世界棒壘球聯盟戰績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38</cp:revision>
  <dcterms:created xsi:type="dcterms:W3CDTF">2020-07-01T02:30:30Z</dcterms:created>
  <dcterms:modified xsi:type="dcterms:W3CDTF">2020-07-01T10:17:19Z</dcterms:modified>
</cp:coreProperties>
</file>